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jpeg" ContentType="image/jpeg"/>
  <Override PartName="/ppt/media/image5.png" ContentType="image/png"/>
  <Override PartName="/ppt/media/image6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13680" y="2095920"/>
            <a:ext cx="10353240" cy="369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10353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13680" y="609480"/>
            <a:ext cx="10353240" cy="6147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1900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13680" y="402588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1900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41432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1496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91368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41432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1496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913680" y="2095920"/>
            <a:ext cx="10353240" cy="369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10353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913680" y="609480"/>
            <a:ext cx="10353240" cy="6147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1900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913680" y="4025880"/>
            <a:ext cx="10353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19000" y="209592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91368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19000" y="4025880"/>
            <a:ext cx="505224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lIns="0" rIns="0" tIns="0" bIns="0" anchor="ctr"/>
          <a:p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41432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14960" y="209592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91368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41432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14960" y="4025880"/>
            <a:ext cx="33336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95160" y="1122480"/>
            <a:ext cx="9001080" cy="2387160"/>
          </a:xfrm>
          <a:prstGeom prst="rect">
            <a:avLst/>
          </a:prstGeom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1" lang="sk-SK" sz="4800" spc="-1" strike="noStrike" cap="all">
                <a:solidFill>
                  <a:srgbClr val="ffffff"/>
                </a:solidFill>
                <a:latin typeface="Bookman Old Style"/>
              </a:rPr>
              <a:t>Upravte štýly predlohy textu</a:t>
            </a:r>
            <a:endParaRPr b="0" lang="sk-SK" sz="4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F225514-D0BE-4E3D-A776-BCD0F88DDBFA}" type="datetime">
              <a:rPr b="0" lang="sk-SK" sz="1000" spc="-1" strike="noStrike">
                <a:solidFill>
                  <a:srgbClr val="ffffff"/>
                </a:solidFill>
                <a:latin typeface="Rockwell"/>
              </a:rPr>
              <a:t>16. 12. 2018</a:t>
            </a:fld>
            <a:endParaRPr b="0" lang="sk-SK" sz="10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</p:spPr>
        <p:txBody>
          <a:bodyPr anchor="ctr"/>
          <a:p>
            <a:endParaRPr b="0" lang="sk-SK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262116E-32C2-4906-BFAB-67512B655098}" type="slidenum">
              <a:rPr b="0" lang="sk-SK" sz="1000" spc="-1" strike="noStrike">
                <a:solidFill>
                  <a:srgbClr val="ffffff"/>
                </a:solidFill>
                <a:latin typeface="Rockwell"/>
              </a:rPr>
              <a:t>&lt;number&gt;</a:t>
            </a:fld>
            <a:endParaRPr b="0" lang="sk-SK" sz="10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Click to edit the outline text format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sk-SK" sz="1600" spc="-1" strike="noStrike">
                <a:solidFill>
                  <a:srgbClr val="ffffff"/>
                </a:solidFill>
                <a:latin typeface="Rockwell"/>
              </a:rPr>
              <a:t>Second Outline Level</a:t>
            </a:r>
            <a:endParaRPr b="0" lang="sk-SK" sz="1600" spc="-1" strike="noStrike">
              <a:solidFill>
                <a:srgbClr val="ffffff"/>
              </a:solidFill>
              <a:latin typeface="Rockwel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sk-SK" sz="1400" spc="-1" strike="noStrike">
                <a:solidFill>
                  <a:srgbClr val="ffffff"/>
                </a:solidFill>
                <a:latin typeface="Rockwell"/>
              </a:rPr>
              <a:t>Third Outline Level</a:t>
            </a:r>
            <a:endParaRPr b="0" lang="sk-SK" sz="1400" spc="-1" strike="noStrike">
              <a:solidFill>
                <a:srgbClr val="ffffff"/>
              </a:solidFill>
              <a:latin typeface="Rockwel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sk-SK" sz="1200" spc="-1" strike="noStrike">
                <a:solidFill>
                  <a:srgbClr val="ffffff"/>
                </a:solidFill>
                <a:latin typeface="Rockwell"/>
              </a:rPr>
              <a:t>Fourth Outline Level</a:t>
            </a:r>
            <a:endParaRPr b="0" lang="sk-SK" sz="1200" spc="-1" strike="noStrike">
              <a:solidFill>
                <a:srgbClr val="ffffff"/>
              </a:solidFill>
              <a:latin typeface="Rockwel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Fifth Outline Level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Sixth Outline Level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Seventh Outline Level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13258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Upravte štýly predlohy textu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913680" y="2095920"/>
            <a:ext cx="10353240" cy="369468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Upraviť štýly predlohy textu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lvl="1" marL="685800" indent="-22824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1800" spc="-1" strike="noStrike">
                <a:solidFill>
                  <a:srgbClr val="ffffff"/>
                </a:solidFill>
                <a:latin typeface="Rockwell"/>
              </a:rPr>
              <a:t>Druhá úroveň</a:t>
            </a:r>
            <a:endParaRPr b="0" lang="sk-SK" sz="1800" spc="-1" strike="noStrike">
              <a:solidFill>
                <a:srgbClr val="ffffff"/>
              </a:solidFill>
              <a:latin typeface="Rockwell"/>
            </a:endParaRPr>
          </a:p>
          <a:p>
            <a:pPr lvl="2" marL="1143000" indent="-22824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1600" spc="-1" strike="noStrike">
                <a:solidFill>
                  <a:srgbClr val="ffffff"/>
                </a:solidFill>
                <a:latin typeface="Rockwell"/>
              </a:rPr>
              <a:t>Tretia úroveň</a:t>
            </a:r>
            <a:endParaRPr b="0" lang="sk-SK" sz="1600" spc="-1" strike="noStrike">
              <a:solidFill>
                <a:srgbClr val="ffffff"/>
              </a:solidFill>
              <a:latin typeface="Rockwell"/>
            </a:endParaRPr>
          </a:p>
          <a:p>
            <a:pPr lvl="3" marL="1600200" indent="-22824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ffffff"/>
                </a:solidFill>
                <a:latin typeface="Rockwell"/>
              </a:rPr>
              <a:t>Štvrtá úroveň</a:t>
            </a:r>
            <a:endParaRPr b="0" lang="sk-SK" sz="1400" spc="-1" strike="noStrike">
              <a:solidFill>
                <a:srgbClr val="ffffff"/>
              </a:solidFill>
              <a:latin typeface="Rockwell"/>
            </a:endParaRPr>
          </a:p>
          <a:p>
            <a:pPr lvl="4" marL="2057400" indent="-22824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1200" spc="-1" strike="noStrike">
                <a:solidFill>
                  <a:srgbClr val="ffffff"/>
                </a:solidFill>
                <a:latin typeface="Rockwell"/>
              </a:rPr>
              <a:t>Piata úroveň</a:t>
            </a:r>
            <a:endParaRPr b="0" lang="sk-SK" sz="12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F2D37FC-499C-4FDC-8D93-5AD7678375DE}" type="datetime">
              <a:rPr b="0" lang="sk-SK" sz="1000" spc="-1" strike="noStrike">
                <a:solidFill>
                  <a:srgbClr val="ffffff"/>
                </a:solidFill>
                <a:latin typeface="Rockwell"/>
              </a:rPr>
              <a:t>16. 12. 2018</a:t>
            </a:fld>
            <a:endParaRPr b="0" lang="sk-SK" sz="10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</p:spPr>
        <p:txBody>
          <a:bodyPr anchor="ctr"/>
          <a:p>
            <a:endParaRPr b="0" lang="sk-SK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EEAC817-5FED-43DE-8BDF-0BD37ADBCEDC}" type="slidenum">
              <a:rPr b="0" lang="sk-SK" sz="1000" spc="-1" strike="noStrike">
                <a:solidFill>
                  <a:srgbClr val="ffffff"/>
                </a:solidFill>
                <a:latin typeface="Rockwell"/>
              </a:rPr>
              <a:t>&lt;number&gt;</a:t>
            </a:fld>
            <a:endParaRPr b="0" lang="sk-SK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95160" y="1122480"/>
            <a:ext cx="900108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1" lang="sk-SK" sz="4800" spc="-1" strike="noStrike" cap="all">
                <a:solidFill>
                  <a:srgbClr val="ffffff"/>
                </a:solidFill>
                <a:latin typeface="Bookman Old Style"/>
              </a:rPr>
              <a:t>Júl – December</a:t>
            </a:r>
            <a:br/>
            <a:r>
              <a:rPr b="1" lang="sk-SK" sz="4800" spc="-1" strike="noStrike" cap="all">
                <a:solidFill>
                  <a:srgbClr val="ffffff"/>
                </a:solidFill>
                <a:latin typeface="Bookman Old Style"/>
              </a:rPr>
              <a:t>Kalendár vynálezcov</a:t>
            </a:r>
            <a:br/>
            <a:endParaRPr b="0" lang="sk-SK" sz="48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95160" y="3602160"/>
            <a:ext cx="9001080" cy="16552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Júl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sk-SK" sz="2400" spc="-1" strike="noStrike">
                <a:solidFill>
                  <a:srgbClr val="ffffff"/>
                </a:solidFill>
                <a:latin typeface="Rockwell"/>
              </a:rPr>
              <a:t> </a:t>
            </a:r>
            <a:r>
              <a:rPr b="0" lang="sk-SK" sz="2400" spc="-1" strike="noStrike">
                <a:solidFill>
                  <a:srgbClr val="ffffff"/>
                </a:solidFill>
                <a:latin typeface="Rockwell"/>
              </a:rPr>
              <a:t>13. júl 1826 – 10 máj 1910 </a:t>
            </a:r>
            <a:endParaRPr b="0" lang="sk-SK" sz="2400" spc="-1" strike="noStrike">
              <a:solidFill>
                <a:srgbClr val="ffffff"/>
              </a:solidFill>
              <a:latin typeface="Rockwel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sk-SK" sz="2400" spc="-1" strike="noStrike">
                <a:solidFill>
                  <a:srgbClr val="ffffff"/>
                </a:solidFill>
                <a:latin typeface="Rockwell"/>
              </a:rPr>
              <a:t>  </a:t>
            </a:r>
            <a:r>
              <a:rPr b="0" lang="sk-SK" sz="2400" spc="-1" strike="noStrike">
                <a:solidFill>
                  <a:srgbClr val="ffffff"/>
                </a:solidFill>
                <a:latin typeface="Rockwell"/>
              </a:rPr>
              <a:t>Stanislao Cannizzaro Objavil Cannizzarovu reakciu</a:t>
            </a:r>
            <a:endParaRPr b="0" lang="sk-SK" sz="24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86" name="Obrázok 2" descr=""/>
          <p:cNvPicPr/>
          <p:nvPr/>
        </p:nvPicPr>
        <p:blipFill>
          <a:blip r:embed="rId1"/>
          <a:stretch/>
        </p:blipFill>
        <p:spPr>
          <a:xfrm>
            <a:off x="8271720" y="1825560"/>
            <a:ext cx="2775960" cy="4236840"/>
          </a:xfrm>
          <a:prstGeom prst="rect">
            <a:avLst/>
          </a:prstGeom>
          <a:ln>
            <a:noFill/>
          </a:ln>
        </p:spPr>
      </p:pic>
      <p:pic>
        <p:nvPicPr>
          <p:cNvPr id="87" name="Obrázok 3" descr=""/>
          <p:cNvPicPr/>
          <p:nvPr/>
        </p:nvPicPr>
        <p:blipFill>
          <a:blip r:embed=""/>
          <a:stretch/>
        </p:blipFill>
        <p:spPr>
          <a:xfrm>
            <a:off x="838080" y="3110760"/>
            <a:ext cx="5460120" cy="3487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August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281880" y="15051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1" lang="sk-SK" sz="2000" spc="-1" strike="noStrike">
                <a:solidFill>
                  <a:srgbClr val="ffffff"/>
                </a:solidFill>
                <a:latin typeface="Rockwell"/>
              </a:rPr>
              <a:t> </a:t>
            </a: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19. augusta 1906 - 11. marca 1971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Philo Farnsworth – vynálezca televízie 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90" name="Picture 4" descr=""/>
          <p:cNvPicPr/>
          <p:nvPr/>
        </p:nvPicPr>
        <p:blipFill>
          <a:blip r:embed="rId1"/>
          <a:stretch/>
        </p:blipFill>
        <p:spPr>
          <a:xfrm>
            <a:off x="7558920" y="1936080"/>
            <a:ext cx="2628720" cy="3912840"/>
          </a:xfrm>
          <a:prstGeom prst="rect">
            <a:avLst/>
          </a:prstGeom>
          <a:ln>
            <a:noFill/>
          </a:ln>
        </p:spPr>
      </p:pic>
      <p:pic>
        <p:nvPicPr>
          <p:cNvPr id="91" name="Obrázok 3" descr=""/>
          <p:cNvPicPr/>
          <p:nvPr/>
        </p:nvPicPr>
        <p:blipFill>
          <a:blip r:embed="rId2"/>
          <a:stretch/>
        </p:blipFill>
        <p:spPr>
          <a:xfrm>
            <a:off x="688680" y="2642760"/>
            <a:ext cx="5160240" cy="3213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September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11. Februára 1847 - 18. októbra 1931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Thomas Alva Edison – 1 000 patentov napr. žiarovka, Fonograf atď..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94" name="Obrázok 3" descr=""/>
          <p:cNvPicPr/>
          <p:nvPr/>
        </p:nvPicPr>
        <p:blipFill>
          <a:blip r:embed="rId1"/>
          <a:stretch/>
        </p:blipFill>
        <p:spPr>
          <a:xfrm>
            <a:off x="8055360" y="3076560"/>
            <a:ext cx="2816640" cy="3605400"/>
          </a:xfrm>
          <a:prstGeom prst="rect">
            <a:avLst/>
          </a:prstGeom>
          <a:ln>
            <a:noFill/>
          </a:ln>
        </p:spPr>
      </p:pic>
      <p:pic>
        <p:nvPicPr>
          <p:cNvPr id="95" name="Obrázok 4" descr=""/>
          <p:cNvPicPr/>
          <p:nvPr/>
        </p:nvPicPr>
        <p:blipFill>
          <a:blip r:embed="rId2"/>
          <a:stretch/>
        </p:blipFill>
        <p:spPr>
          <a:xfrm>
            <a:off x="1197720" y="3076560"/>
            <a:ext cx="4892760" cy="3559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Október 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 </a:t>
            </a: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21. Októbera 1833 10. decembra 1896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Alfred Nobel – vynálezca dynamitu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98" name="Obrázok 3" descr=""/>
          <p:cNvPicPr/>
          <p:nvPr/>
        </p:nvPicPr>
        <p:blipFill>
          <a:blip r:embed="rId1"/>
          <a:stretch/>
        </p:blipFill>
        <p:spPr>
          <a:xfrm>
            <a:off x="7360200" y="1899360"/>
            <a:ext cx="2858040" cy="4592880"/>
          </a:xfrm>
          <a:prstGeom prst="rect">
            <a:avLst/>
          </a:prstGeom>
          <a:ln>
            <a:noFill/>
          </a:ln>
        </p:spPr>
      </p:pic>
      <p:pic>
        <p:nvPicPr>
          <p:cNvPr id="99" name="Obrázok 4" descr=""/>
          <p:cNvPicPr/>
          <p:nvPr/>
        </p:nvPicPr>
        <p:blipFill>
          <a:blip r:embed="rId2"/>
          <a:stretch/>
        </p:blipFill>
        <p:spPr>
          <a:xfrm>
            <a:off x="1026360" y="3110760"/>
            <a:ext cx="4596840" cy="3299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November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23. Novembra - 1870 2. januára 1941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Štefan Banič – vynálezca padáku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102" name="Obrázok 3" descr=""/>
          <p:cNvPicPr/>
          <p:nvPr/>
        </p:nvPicPr>
        <p:blipFill>
          <a:blip r:embed="rId1"/>
          <a:stretch/>
        </p:blipFill>
        <p:spPr>
          <a:xfrm>
            <a:off x="913680" y="3092040"/>
            <a:ext cx="4824720" cy="3011040"/>
          </a:xfrm>
          <a:prstGeom prst="rect">
            <a:avLst/>
          </a:prstGeom>
          <a:ln>
            <a:noFill/>
          </a:ln>
        </p:spPr>
      </p:pic>
      <p:pic>
        <p:nvPicPr>
          <p:cNvPr id="103" name="Obrázok 4" descr=""/>
          <p:cNvPicPr/>
          <p:nvPr/>
        </p:nvPicPr>
        <p:blipFill>
          <a:blip r:embed="rId2"/>
          <a:stretch/>
        </p:blipFill>
        <p:spPr>
          <a:xfrm>
            <a:off x="7045200" y="1783800"/>
            <a:ext cx="2916000" cy="3793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December 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December 1479 – Apríl 1542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Peter Henlein vynálezca hodiniek 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  <p:pic>
        <p:nvPicPr>
          <p:cNvPr id="106" name="Obrázok 3" descr=""/>
          <p:cNvPicPr/>
          <p:nvPr/>
        </p:nvPicPr>
        <p:blipFill>
          <a:blip r:embed="rId1"/>
          <a:stretch/>
        </p:blipFill>
        <p:spPr>
          <a:xfrm>
            <a:off x="8427600" y="1825560"/>
            <a:ext cx="2526120" cy="4043160"/>
          </a:xfrm>
          <a:prstGeom prst="rect">
            <a:avLst/>
          </a:prstGeom>
          <a:ln>
            <a:noFill/>
          </a:ln>
        </p:spPr>
      </p:pic>
      <p:pic>
        <p:nvPicPr>
          <p:cNvPr id="107" name="Obrázok 4" descr=""/>
          <p:cNvPicPr/>
          <p:nvPr/>
        </p:nvPicPr>
        <p:blipFill>
          <a:blip r:embed="rId2"/>
          <a:stretch/>
        </p:blipFill>
        <p:spPr>
          <a:xfrm>
            <a:off x="1096920" y="2958480"/>
            <a:ext cx="4426920" cy="3051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913680" y="609480"/>
            <a:ext cx="10353240" cy="13258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                                   </a:t>
            </a:r>
            <a:r>
              <a:rPr b="1" lang="sk-SK" sz="3400" spc="-1" strike="noStrike" cap="all">
                <a:solidFill>
                  <a:srgbClr val="ffffff"/>
                </a:solidFill>
                <a:latin typeface="Bookman Old Style"/>
              </a:rPr>
              <a:t>Koniec</a:t>
            </a:r>
            <a:endParaRPr b="0" lang="sk-SK" sz="3400" spc="-1" strike="noStrike">
              <a:solidFill>
                <a:srgbClr val="ffffff"/>
              </a:solidFill>
              <a:latin typeface="Rockwell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913680" y="2095920"/>
            <a:ext cx="10353240" cy="369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ffffff"/>
                </a:solidFill>
                <a:latin typeface="Rockwell"/>
              </a:rPr>
              <a:t>Zdroje: wikipédia , www.vynalezysveta.estranky.sk</a:t>
            </a:r>
            <a:endParaRPr b="0" lang="sk-SK" sz="2000" spc="-1" strike="noStrike">
              <a:solidFill>
                <a:srgbClr val="ffffff"/>
              </a:solidFill>
              <a:latin typeface="Rockwel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61</TotalTime>
  <Application>LibreOffice/6.0.6.2$Linux_X86_64 LibreOffice_project/00m0$Build-2</Application>
  <Words>97</Words>
  <Paragraphs>21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2018-11-08T07:19:56Z</dcterms:created>
  <dc:creator>žiak</dc:creator>
  <dc:description/>
  <dc:language>sk-SK</dc:language>
  <cp:lastModifiedBy>žiak</cp:lastModifiedBy>
  <dcterms:modified xsi:type="dcterms:W3CDTF">2018-11-22T07:23:21Z</dcterms:modified>
  <cp:revision>9</cp:revision>
  <dc:subject/>
  <dc:title>Júl – December Kalendár vynálezcov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Širokouhlá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